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28" r:id="rId2"/>
    <p:sldId id="318" r:id="rId3"/>
    <p:sldId id="323" r:id="rId4"/>
    <p:sldId id="321" r:id="rId5"/>
    <p:sldId id="316" r:id="rId6"/>
    <p:sldId id="317" r:id="rId7"/>
    <p:sldId id="306" r:id="rId8"/>
    <p:sldId id="303" r:id="rId9"/>
    <p:sldId id="350" r:id="rId10"/>
    <p:sldId id="351" r:id="rId11"/>
    <p:sldId id="352" r:id="rId12"/>
    <p:sldId id="382" r:id="rId13"/>
    <p:sldId id="380" r:id="rId14"/>
    <p:sldId id="381" r:id="rId15"/>
    <p:sldId id="379" r:id="rId16"/>
    <p:sldId id="374" r:id="rId17"/>
    <p:sldId id="377" r:id="rId18"/>
    <p:sldId id="378" r:id="rId19"/>
    <p:sldId id="376" r:id="rId20"/>
    <p:sldId id="282" r:id="rId21"/>
    <p:sldId id="373" r:id="rId22"/>
    <p:sldId id="375" r:id="rId23"/>
    <p:sldId id="339" r:id="rId24"/>
    <p:sldId id="370" r:id="rId25"/>
    <p:sldId id="340" r:id="rId26"/>
    <p:sldId id="338" r:id="rId27"/>
    <p:sldId id="341" r:id="rId28"/>
    <p:sldId id="342" r:id="rId29"/>
    <p:sldId id="294" r:id="rId30"/>
    <p:sldId id="297" r:id="rId31"/>
    <p:sldId id="404" r:id="rId32"/>
    <p:sldId id="288" r:id="rId33"/>
    <p:sldId id="284" r:id="rId34"/>
    <p:sldId id="292" r:id="rId35"/>
    <p:sldId id="293" r:id="rId36"/>
    <p:sldId id="291" r:id="rId37"/>
    <p:sldId id="287" r:id="rId38"/>
    <p:sldId id="286" r:id="rId39"/>
    <p:sldId id="285" r:id="rId40"/>
    <p:sldId id="274" r:id="rId41"/>
    <p:sldId id="270" r:id="rId42"/>
    <p:sldId id="266" r:id="rId43"/>
    <p:sldId id="403" r:id="rId44"/>
    <p:sldId id="262" r:id="rId45"/>
    <p:sldId id="402" r:id="rId46"/>
    <p:sldId id="257" r:id="rId47"/>
    <p:sldId id="406" r:id="rId48"/>
    <p:sldId id="401" r:id="rId49"/>
    <p:sldId id="405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75" d="100"/>
          <a:sy n="75" d="100"/>
        </p:scale>
        <p:origin x="200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77.png"/><Relationship Id="rId2" Type="http://schemas.openxmlformats.org/officeDocument/2006/relationships/image" Target="../media/image7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DF8CF-2F6B-0F4E-6A23-214CA3A94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4654605" y="2798457"/>
            <a:ext cx="1441395" cy="2656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8C7BA3-B539-4182-C1E5-2F8E90239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7556444" y="2798457"/>
            <a:ext cx="1441393" cy="2656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5FAC6A-DE62-B351-F41A-92CC24DA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6096000" y="2753191"/>
            <a:ext cx="1441395" cy="2656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DFB8E-AE64-052F-50F3-B57C8EDD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4002" y="1382317"/>
            <a:ext cx="7067664" cy="1307113"/>
          </a:xfrm>
          <a:prstGeom prst="rect">
            <a:avLst/>
          </a:prstGeom>
        </p:spPr>
      </p:pic>
      <p:pic>
        <p:nvPicPr>
          <p:cNvPr id="13" name="그림 12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BFA78CE7-92F8-74B3-4EAF-030BB2038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283768" y="1252331"/>
            <a:ext cx="3412432" cy="1304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98967-90F8-A04C-58E1-5EFF33D877FC}"/>
              </a:ext>
            </a:extLst>
          </p:cNvPr>
          <p:cNvSpPr txBox="1"/>
          <p:nvPr/>
        </p:nvSpPr>
        <p:spPr>
          <a:xfrm>
            <a:off x="4690761" y="1252331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590675" y="3144437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16747B-1584-7C40-CDB2-3D11A72C8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299479" y="2865120"/>
            <a:ext cx="846821" cy="1560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7B1B3D-8B17-44A0-6F39-992E2B86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045701" y="2865120"/>
            <a:ext cx="846821" cy="15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ADB32-CC59-A55D-B945-3E4A4748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8CBC63-CE7D-4A0C-DF48-DBC9FA643AA8}"/>
              </a:ext>
            </a:extLst>
          </p:cNvPr>
          <p:cNvSpPr/>
          <p:nvPr/>
        </p:nvSpPr>
        <p:spPr>
          <a:xfrm>
            <a:off x="0" y="1242292"/>
            <a:ext cx="12192000" cy="228138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F762E-2122-0168-51F4-F462D25C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752" y="1602341"/>
            <a:ext cx="7067664" cy="1307113"/>
          </a:xfrm>
          <a:prstGeom prst="rect">
            <a:avLst/>
          </a:prstGeom>
        </p:spPr>
      </p:pic>
      <p:pic>
        <p:nvPicPr>
          <p:cNvPr id="18" name="그림 17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6EAEA10F-7A67-E9EC-A53D-E46B69177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188518" y="1472355"/>
            <a:ext cx="3412432" cy="1304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C98DB-0643-1E08-4E42-F2D737D373E4}"/>
              </a:ext>
            </a:extLst>
          </p:cNvPr>
          <p:cNvSpPr txBox="1"/>
          <p:nvPr/>
        </p:nvSpPr>
        <p:spPr>
          <a:xfrm>
            <a:off x="4595511" y="1472355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15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24567-266F-5A35-7DFA-C36F9566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99" y="776442"/>
            <a:ext cx="5124141" cy="4053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250732" y="3429000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5" y="0"/>
            <a:ext cx="8673595" cy="6858000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B5696B-2F7B-A8C2-6365-433205C31C3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6F5A76-17B5-9C03-07E7-3DFFB923E587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CF3D37-D1D1-86B1-07E7-E314BA91E223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08094-68F3-2447-E5BD-B9910BF58A08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C7D5D-74AA-6993-03A0-21ADB4769DC2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ABDEC-5F93-0EFB-25BB-2D231B837C7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DD248D-0998-F63C-921C-92A357F1F7DA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A232A7-E22C-BE88-2E14-FDAC408A96C8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AB2180-F351-4640-E1C7-D9845EBC3F31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A052EE-4584-EF51-31D8-95B656406B68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87BEAE-79B3-BB82-77C0-06641A21481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A53943-14F8-0224-613E-341F282A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83CC0E-02B5-453C-BF3E-2C666095E4D7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02C348-6B9D-B00F-20AF-B6EA025A3AC8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116A-E608-8768-2A74-4C56683DCA20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41575-AA37-F5E3-567B-D586A65BA5D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FA4C0-DF2D-FE2E-C66C-A60EB7EA91D1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F4CD9-731E-D77B-842E-4ABEEA521D51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14581-BF86-D422-A535-D5471A5E881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B9B95E-DDCA-E654-18DF-FC75B6CE22B2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CDE9DF-6369-9A52-6466-6954BDD77BC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72AE-3319-377F-530E-8AC11F4BE2ED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BA0CF-166E-2FFC-8E7F-85926ACCBF4F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3AE04-B218-BAA8-A665-418681B3A4CC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E6A898-EB90-1F60-C1A0-5CA773D22A1E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7C8F34-E257-EC80-9B98-306468C728F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2C17BC-DB48-6779-B8C4-5C0CA96512C4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AE036-E7E8-BDB1-BCE2-39404714DB9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1DD37C72-05F3-ACA8-CC0F-D66C117D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FE76B790-C084-C58D-CBE6-9170A760C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4C1AC327-FB36-702B-C857-6F199C566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6D3CE775-6D80-7626-E325-CDF12303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42B993-D122-D43D-2AB5-A33943B3AEB3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8FC9E-3132-4727-43D3-8CF753AD557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734A46-51A9-D368-23CF-68F71D625345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C12260-75B9-B120-CE8A-E845F76D0B78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5B4C0-166D-4D8C-1778-FD6E61A40BCA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6F1BB7-FCE0-8579-64B0-5BADE45B78A9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98B73-1413-B6F8-5222-670A3428699C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50B0B-A335-65D1-D3FE-55D1342375E7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110C8C-DEF3-2FF4-D6CA-3A5A4AA67ED2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C1AFF6-DF56-A301-D910-79BE64D18B47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FDA4C-666D-4799-00B7-A4B2097ACB2C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037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306027" y="2321613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3CA3-0368-0F40-B891-D8CA2B88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9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2438400" y="2450940"/>
            <a:ext cx="1727200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DD7CCD-59D2-AF2A-7E99-609F8A91CB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5030" y="3518007"/>
            <a:ext cx="6127880" cy="11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418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839354" y="933550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89ADEFE-6E03-B500-803B-B177819DBC66}"/>
              </a:ext>
            </a:extLst>
          </p:cNvPr>
          <p:cNvSpPr/>
          <p:nvPr/>
        </p:nvSpPr>
        <p:spPr>
          <a:xfrm>
            <a:off x="2505266" y="458545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37133D-9A08-A88F-2C2E-24D87EA57304}"/>
              </a:ext>
            </a:extLst>
          </p:cNvPr>
          <p:cNvSpPr/>
          <p:nvPr/>
        </p:nvSpPr>
        <p:spPr>
          <a:xfrm>
            <a:off x="6421914" y="1748402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2F83A0B-4E95-2936-5451-8F02DB4F1E5C}"/>
              </a:ext>
            </a:extLst>
          </p:cNvPr>
          <p:cNvSpPr/>
          <p:nvPr/>
        </p:nvSpPr>
        <p:spPr>
          <a:xfrm>
            <a:off x="118917" y="1348499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26C507-D018-7D8A-4ABD-69381970BF3E}"/>
              </a:ext>
            </a:extLst>
          </p:cNvPr>
          <p:cNvSpPr/>
          <p:nvPr/>
        </p:nvSpPr>
        <p:spPr>
          <a:xfrm>
            <a:off x="747300" y="1712766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3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9665</TotalTime>
  <Words>1033</Words>
  <Application>Microsoft Office PowerPoint</Application>
  <PresentationFormat>와이드스크린</PresentationFormat>
  <Paragraphs>216</Paragraphs>
  <Slides>49</Slides>
  <Notes>6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874</cp:revision>
  <dcterms:created xsi:type="dcterms:W3CDTF">2024-10-29T05:59:45Z</dcterms:created>
  <dcterms:modified xsi:type="dcterms:W3CDTF">2024-11-30T07:49:30Z</dcterms:modified>
</cp:coreProperties>
</file>